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0" t="16968" r="8755" b="7918"/>
          <a:stretch/>
        </p:blipFill>
        <p:spPr bwMode="auto">
          <a:xfrm>
            <a:off x="-14422" y="0"/>
            <a:ext cx="9158422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660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2023-09-14T14:24:28Z</dcterms:created>
  <dcterms:modified xsi:type="dcterms:W3CDTF">2023-09-14T14:26:11Z</dcterms:modified>
</cp:coreProperties>
</file>